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8.png"/><Relationship Id="rId7" Type="http://schemas.openxmlformats.org/officeDocument/2006/relationships/image" Target="../media/image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1.png"/><Relationship Id="rId9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5.png"/><Relationship Id="rId3" Type="http://schemas.openxmlformats.org/officeDocument/2006/relationships/image" Target="../media/image64.png"/><Relationship Id="rId21" Type="http://schemas.openxmlformats.org/officeDocument/2006/relationships/image" Target="../media/image87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4.png"/><Relationship Id="rId2" Type="http://schemas.openxmlformats.org/officeDocument/2006/relationships/image" Target="../media/image17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20.png"/><Relationship Id="rId15" Type="http://schemas.openxmlformats.org/officeDocument/2006/relationships/image" Target="../media/image112.png"/><Relationship Id="rId10" Type="http://schemas.openxmlformats.org/officeDocument/2006/relationships/image" Target="../media/image108.png"/><Relationship Id="rId19" Type="http://schemas.openxmlformats.org/officeDocument/2006/relationships/image" Target="../media/image116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21.png"/><Relationship Id="rId22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4.png"/><Relationship Id="rId7" Type="http://schemas.openxmlformats.org/officeDocument/2006/relationships/image" Target="../media/image112.png"/><Relationship Id="rId12" Type="http://schemas.openxmlformats.org/officeDocument/2006/relationships/image" Target="../media/image1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2.png"/><Relationship Id="rId5" Type="http://schemas.openxmlformats.org/officeDocument/2006/relationships/image" Target="../media/image20.png"/><Relationship Id="rId10" Type="http://schemas.openxmlformats.org/officeDocument/2006/relationships/image" Target="../media/image121.png"/><Relationship Id="rId4" Type="http://schemas.openxmlformats.org/officeDocument/2006/relationships/image" Target="../media/image119.png"/><Relationship Id="rId9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26.png"/><Relationship Id="rId4" Type="http://schemas.openxmlformats.org/officeDocument/2006/relationships/image" Target="../media/image124.png"/><Relationship Id="rId9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32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12" Type="http://schemas.openxmlformats.org/officeDocument/2006/relationships/image" Target="../media/image131.png"/><Relationship Id="rId2" Type="http://schemas.openxmlformats.org/officeDocument/2006/relationships/image" Target="../media/image17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30.png"/><Relationship Id="rId5" Type="http://schemas.openxmlformats.org/officeDocument/2006/relationships/image" Target="../media/image20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7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1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9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36.png"/><Relationship Id="rId9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4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9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42.png"/><Relationship Id="rId9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7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9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45.png"/><Relationship Id="rId9" Type="http://schemas.openxmlformats.org/officeDocument/2006/relationships/image" Target="../media/image1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8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50.png"/><Relationship Id="rId2" Type="http://schemas.openxmlformats.org/officeDocument/2006/relationships/image" Target="../media/image2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9.png"/><Relationship Id="rId5" Type="http://schemas.openxmlformats.org/officeDocument/2006/relationships/image" Target="../media/image29.png"/><Relationship Id="rId15" Type="http://schemas.openxmlformats.org/officeDocument/2006/relationships/image" Target="../media/image151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80.png"/><Relationship Id="rId17" Type="http://schemas.openxmlformats.org/officeDocument/2006/relationships/image" Target="../media/image156.png"/><Relationship Id="rId2" Type="http://schemas.openxmlformats.org/officeDocument/2006/relationships/image" Target="../media/image26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53.png"/><Relationship Id="rId5" Type="http://schemas.openxmlformats.org/officeDocument/2006/relationships/image" Target="../media/image29.png"/><Relationship Id="rId1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8.png"/><Relationship Id="rId21" Type="http://schemas.openxmlformats.org/officeDocument/2006/relationships/image" Target="../media/image17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7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5" Type="http://schemas.openxmlformats.org/officeDocument/2006/relationships/image" Target="../media/image20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157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77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image" Target="../media/image26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4.png"/><Relationship Id="rId5" Type="http://schemas.openxmlformats.org/officeDocument/2006/relationships/image" Target="../media/image179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31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95.png"/><Relationship Id="rId5" Type="http://schemas.openxmlformats.org/officeDocument/2006/relationships/image" Target="../media/image6.png"/><Relationship Id="rId10" Type="http://schemas.openxmlformats.org/officeDocument/2006/relationships/image" Target="../media/image194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12" Type="http://schemas.openxmlformats.org/officeDocument/2006/relationships/image" Target="../media/image53.png"/><Relationship Id="rId2" Type="http://schemas.openxmlformats.org/officeDocument/2006/relationships/image" Target="../media/image17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20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47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2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12" Type="http://schemas.openxmlformats.org/officeDocument/2006/relationships/image" Target="../media/image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0.png"/><Relationship Id="rId5" Type="http://schemas.openxmlformats.org/officeDocument/2006/relationships/image" Target="../media/image20.pn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47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image" Target="../media/image1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5" Type="http://schemas.openxmlformats.org/officeDocument/2006/relationships/image" Target="../media/image20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26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8.png"/><Relationship Id="rId5" Type="http://schemas.openxmlformats.org/officeDocument/2006/relationships/image" Target="../media/image29.png"/><Relationship Id="rId15" Type="http://schemas.openxmlformats.org/officeDocument/2006/relationships/image" Target="../media/image81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18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17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0.png"/><Relationship Id="rId5" Type="http://schemas.openxmlformats.org/officeDocument/2006/relationships/image" Target="../media/image20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6181" y="4032383"/>
            <a:ext cx="7401081" cy="4936679"/>
            <a:chOff x="1156181" y="4032383"/>
            <a:chExt cx="7401081" cy="4936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181" y="4032383"/>
              <a:ext cx="7401081" cy="4936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8305" y="1420023"/>
            <a:ext cx="5418273" cy="3609925"/>
            <a:chOff x="11198305" y="1420023"/>
            <a:chExt cx="5418273" cy="3609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8305" y="1420023"/>
              <a:ext cx="5418273" cy="3609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629" y="7018857"/>
            <a:ext cx="10274899" cy="3900410"/>
            <a:chOff x="9636629" y="7018857"/>
            <a:chExt cx="10274899" cy="39004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53066" y="9119041"/>
              <a:ext cx="9913070" cy="526348"/>
              <a:chOff x="9553066" y="9119041"/>
              <a:chExt cx="9913070" cy="52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840000">
                <a:off x="4653790" y="8913126"/>
                <a:ext cx="19826141" cy="1052695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840000">
                <a:off x="9553066" y="9119041"/>
                <a:ext cx="9913070" cy="52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98110" y="8705888"/>
              <a:ext cx="7318170" cy="526348"/>
              <a:chOff x="12898110" y="8705888"/>
              <a:chExt cx="7318170" cy="5263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80000">
                <a:off x="9296284" y="8499973"/>
                <a:ext cx="14636341" cy="105269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80000">
                <a:off x="12898110" y="8705888"/>
                <a:ext cx="7318170" cy="5263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8127" y="-1589980"/>
            <a:ext cx="7466667" cy="9760741"/>
            <a:chOff x="5498127" y="-1589980"/>
            <a:chExt cx="7466667" cy="97607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33931" y="1808857"/>
              <a:ext cx="6932942" cy="6360502"/>
              <a:chOff x="5733931" y="1808857"/>
              <a:chExt cx="6932942" cy="63605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33931" y="1808857"/>
                <a:ext cx="6932942" cy="63605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98127" y="-1589980"/>
              <a:ext cx="7462576" cy="4977480"/>
              <a:chOff x="5498127" y="-1589980"/>
              <a:chExt cx="7462576" cy="497748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98127" y="-1589980"/>
                <a:ext cx="7462576" cy="497748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0948" y="3462087"/>
            <a:ext cx="15152011" cy="302581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1887" y="7107658"/>
            <a:ext cx="8763472" cy="106663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636" y="9161220"/>
            <a:ext cx="2094290" cy="5618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510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6800" y="3467100"/>
            <a:ext cx="8767763" cy="5298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0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228571" y="6228571"/>
            <a:ext cx="19010377" cy="128362"/>
            <a:chOff x="-228571" y="6228571"/>
            <a:chExt cx="19010377" cy="128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8571" y="6228571"/>
              <a:ext cx="19010377" cy="1283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18" y="6550011"/>
            <a:ext cx="2779214" cy="5485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82872" y="5435257"/>
            <a:ext cx="2666667" cy="100923"/>
            <a:chOff x="-1082872" y="5435257"/>
            <a:chExt cx="2666667" cy="100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082872" y="5435257"/>
              <a:ext cx="2666667" cy="1009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2858" y="5428101"/>
            <a:ext cx="2239710" cy="548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56681" y="6928859"/>
            <a:ext cx="2666667" cy="100923"/>
            <a:chOff x="2256681" y="6928859"/>
            <a:chExt cx="2666667" cy="1009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256681" y="6928859"/>
              <a:ext cx="2666667" cy="1009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446" y="6530963"/>
            <a:ext cx="2537672" cy="5066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83795" y="5423352"/>
            <a:ext cx="2666667" cy="100923"/>
            <a:chOff x="5283795" y="5423352"/>
            <a:chExt cx="2666667" cy="1009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283795" y="5423352"/>
              <a:ext cx="2666667" cy="1009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0690" y="5440005"/>
            <a:ext cx="2909214" cy="6057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7530" y="6968109"/>
            <a:ext cx="2666667" cy="100923"/>
            <a:chOff x="8407530" y="6968109"/>
            <a:chExt cx="2666667" cy="1009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407530" y="6968109"/>
              <a:ext cx="2666667" cy="1009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6192" y="6550011"/>
            <a:ext cx="3551214" cy="5485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31027" y="5501283"/>
            <a:ext cx="2666667" cy="100923"/>
            <a:chOff x="11731027" y="5501283"/>
            <a:chExt cx="2666667" cy="1009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731027" y="5501283"/>
              <a:ext cx="2666667" cy="1009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0000" y="2349599"/>
            <a:ext cx="4858293" cy="2919538"/>
            <a:chOff x="200000" y="2349599"/>
            <a:chExt cx="4858293" cy="291953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000" y="2349599"/>
              <a:ext cx="4858293" cy="29195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04761" y="7259550"/>
            <a:ext cx="4384717" cy="2635013"/>
            <a:chOff x="3604761" y="7259550"/>
            <a:chExt cx="4384717" cy="26350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4761" y="7259550"/>
              <a:ext cx="4384717" cy="26350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80524" y="2294837"/>
            <a:ext cx="5124667" cy="3071461"/>
            <a:chOff x="6580524" y="2294837"/>
            <a:chExt cx="5124667" cy="30714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0524" y="2294837"/>
              <a:ext cx="5124667" cy="3071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40863" y="7228705"/>
            <a:ext cx="4400098" cy="2665858"/>
            <a:chOff x="9740863" y="7228705"/>
            <a:chExt cx="4400098" cy="26658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0863" y="7228705"/>
              <a:ext cx="4400098" cy="26658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13899" y="2276343"/>
            <a:ext cx="4917053" cy="2947002"/>
            <a:chOff x="13013899" y="2276343"/>
            <a:chExt cx="4917053" cy="2947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13899" y="2276343"/>
              <a:ext cx="4917053" cy="2947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48115" y="2281947"/>
            <a:ext cx="4917053" cy="2935794"/>
            <a:chOff x="13013899" y="2294837"/>
            <a:chExt cx="4917053" cy="293579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13899" y="2294837"/>
              <a:ext cx="4917053" cy="2935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79749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33333" y="4468818"/>
            <a:ext cx="2819048" cy="2819048"/>
            <a:chOff x="7733333" y="4468818"/>
            <a:chExt cx="2819048" cy="2819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3333" y="4468818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57143" y="3967743"/>
            <a:ext cx="3821199" cy="3821199"/>
            <a:chOff x="11757143" y="3967743"/>
            <a:chExt cx="3821199" cy="38211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7143" y="3967743"/>
              <a:ext cx="3821199" cy="38211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764" y="5051431"/>
            <a:ext cx="4122772" cy="18285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04761" y="4311439"/>
            <a:ext cx="1241217" cy="3133805"/>
            <a:chOff x="3904761" y="4311439"/>
            <a:chExt cx="1241217" cy="31338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04761" y="4311439"/>
              <a:ext cx="1241217" cy="31338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6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0952" y="4451239"/>
            <a:ext cx="6171429" cy="3745141"/>
            <a:chOff x="1980952" y="4451239"/>
            <a:chExt cx="6171429" cy="37451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0952" y="4451239"/>
              <a:ext cx="6171429" cy="3745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87302" y="4413144"/>
            <a:ext cx="6423290" cy="3745141"/>
            <a:chOff x="9787302" y="4413144"/>
            <a:chExt cx="6423290" cy="37451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7302" y="4413144"/>
              <a:ext cx="6423290" cy="37451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8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73770" y="3747556"/>
            <a:ext cx="8938174" cy="5365845"/>
            <a:chOff x="4673770" y="3747556"/>
            <a:chExt cx="8938174" cy="53658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3770" y="3747556"/>
              <a:ext cx="8938174" cy="5365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934" y="3147427"/>
            <a:ext cx="2555145" cy="1699255"/>
            <a:chOff x="1167934" y="3147427"/>
            <a:chExt cx="2555145" cy="16992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934" y="3147427"/>
              <a:ext cx="2555145" cy="1699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8074" y="5142857"/>
            <a:ext cx="1742796" cy="1671034"/>
            <a:chOff x="1718074" y="5142857"/>
            <a:chExt cx="1742796" cy="16710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8074" y="5142857"/>
              <a:ext cx="1742796" cy="1671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8026" y="3147427"/>
            <a:ext cx="1449756" cy="1449756"/>
            <a:chOff x="15088026" y="3147427"/>
            <a:chExt cx="1449756" cy="14497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88026" y="3147427"/>
              <a:ext cx="1449756" cy="1449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98" y="7326582"/>
            <a:ext cx="3968349" cy="1984174"/>
            <a:chOff x="605298" y="7326582"/>
            <a:chExt cx="3968349" cy="19841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298" y="7326582"/>
              <a:ext cx="3968349" cy="1984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30979" y="4923714"/>
            <a:ext cx="2819048" cy="2819048"/>
            <a:chOff x="14330979" y="4923714"/>
            <a:chExt cx="2819048" cy="28190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30979" y="4923714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12612" y="7466667"/>
            <a:ext cx="2819048" cy="2819048"/>
            <a:chOff x="14412612" y="7466667"/>
            <a:chExt cx="2819048" cy="28190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12612" y="7466667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32108" y="5714905"/>
            <a:ext cx="1381844" cy="1381844"/>
            <a:chOff x="11632108" y="5714905"/>
            <a:chExt cx="1381844" cy="13818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2108" y="5714905"/>
              <a:ext cx="1381844" cy="13818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0463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04691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3505200" y="4674892"/>
            <a:ext cx="11374710" cy="4829204"/>
            <a:chOff x="4967928" y="2029179"/>
            <a:chExt cx="13127310" cy="4829204"/>
          </a:xfrm>
        </p:grpSpPr>
        <p:pic>
          <p:nvPicPr>
            <p:cNvPr id="24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7928" y="2029179"/>
              <a:ext cx="13127310" cy="48292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10103"/>
            <a:ext cx="10807654" cy="4516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4310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38367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48199" y="4712986"/>
            <a:ext cx="8991601" cy="4829204"/>
            <a:chOff x="2985071" y="4712986"/>
            <a:chExt cx="13127310" cy="48292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17" y="4921407"/>
            <a:ext cx="8458200" cy="4412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5225" cy="4253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2511843" cy="5790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4243938" y="4225150"/>
            <a:ext cx="9853062" cy="5490350"/>
            <a:chOff x="2985071" y="4712986"/>
            <a:chExt cx="13127310" cy="4829204"/>
          </a:xfrm>
        </p:grpSpPr>
        <p:pic>
          <p:nvPicPr>
            <p:cNvPr id="24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14" y="4434673"/>
            <a:ext cx="9416885" cy="5069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83510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194392" cy="9428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1" y="5612887"/>
            <a:ext cx="4051567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295080" cy="6285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79149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620487" cy="9297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70394" y="4754764"/>
            <a:ext cx="1473070" cy="6234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67721" y="5809626"/>
            <a:ext cx="2068836" cy="591790"/>
            <a:chOff x="12967721" y="5809626"/>
            <a:chExt cx="2068836" cy="5917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5809626"/>
              <a:ext cx="2068836" cy="59179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59282" y="5781714"/>
            <a:ext cx="2027232" cy="62340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67721" y="6889104"/>
            <a:ext cx="2068836" cy="591790"/>
            <a:chOff x="12967721" y="6889104"/>
            <a:chExt cx="2068836" cy="5917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6889104"/>
              <a:ext cx="2068836" cy="59179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59240" y="6861192"/>
            <a:ext cx="1334280" cy="723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9"/>
            <a:ext cx="546118" cy="352372"/>
            <a:chOff x="17231660" y="9542199"/>
            <a:chExt cx="546118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37" y="9504105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2444660"/>
            <a:ext cx="568254" cy="27370"/>
            <a:chOff x="885873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6"/>
            <a:ext cx="10504663" cy="1454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3496" y="4040380"/>
            <a:ext cx="3295234" cy="43047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7672" y="4126100"/>
            <a:ext cx="1132682" cy="40359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6893" y="4135627"/>
            <a:ext cx="579662" cy="41580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918101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2677757" cy="15696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85489" y="4381544"/>
            <a:ext cx="1514736" cy="1007404"/>
            <a:chOff x="8385489" y="4381544"/>
            <a:chExt cx="1514736" cy="1007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5489" y="4381544"/>
              <a:ext cx="1514736" cy="1007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98823" y="3165049"/>
            <a:ext cx="2488068" cy="1244034"/>
            <a:chOff x="7898823" y="3165049"/>
            <a:chExt cx="2488068" cy="12440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8823" y="3165049"/>
              <a:ext cx="2488068" cy="1244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64530" y="3242183"/>
            <a:ext cx="1963859" cy="2003334"/>
            <a:chOff x="2864530" y="3242183"/>
            <a:chExt cx="1963859" cy="20033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4530" y="3242183"/>
              <a:ext cx="1963859" cy="2003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9094" y="2822985"/>
            <a:ext cx="3676858" cy="1572456"/>
            <a:chOff x="12359094" y="2822985"/>
            <a:chExt cx="3676858" cy="15724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9094" y="2822985"/>
              <a:ext cx="3676858" cy="1572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13931" y="7560623"/>
            <a:ext cx="1709504" cy="1315517"/>
            <a:chOff x="5213931" y="7560623"/>
            <a:chExt cx="1709504" cy="13155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3931" y="7560623"/>
              <a:ext cx="1709504" cy="1315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25994" y="7494921"/>
            <a:ext cx="1115717" cy="1291883"/>
            <a:chOff x="11325994" y="7494921"/>
            <a:chExt cx="1115717" cy="12918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5994" y="7494921"/>
              <a:ext cx="1115717" cy="12918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24431" y="4124964"/>
            <a:ext cx="1548358" cy="1548358"/>
            <a:chOff x="13624431" y="4124964"/>
            <a:chExt cx="1548358" cy="15483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431" y="4124964"/>
              <a:ext cx="1548358" cy="15483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20580" y="7308240"/>
            <a:ext cx="2844555" cy="1820281"/>
            <a:chOff x="7720580" y="7308240"/>
            <a:chExt cx="2844555" cy="18202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0580" y="7308240"/>
              <a:ext cx="2844555" cy="18202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50424" y="2822985"/>
            <a:ext cx="3192070" cy="3054518"/>
            <a:chOff x="2250424" y="2822985"/>
            <a:chExt cx="3192070" cy="30545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50424" y="2822985"/>
              <a:ext cx="3192070" cy="3054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46822" y="2818682"/>
            <a:ext cx="3192070" cy="3003744"/>
            <a:chOff x="7546822" y="2818682"/>
            <a:chExt cx="3192070" cy="30037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6822" y="2818682"/>
              <a:ext cx="3192070" cy="30037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59094" y="2818682"/>
            <a:ext cx="4089939" cy="3003744"/>
            <a:chOff x="12359094" y="2818682"/>
            <a:chExt cx="4089939" cy="30037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59094" y="2818682"/>
              <a:ext cx="4089939" cy="30037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06753" y="6691854"/>
            <a:ext cx="8917678" cy="2850337"/>
            <a:chOff x="4706753" y="6691854"/>
            <a:chExt cx="8917678" cy="28503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06753" y="6691854"/>
              <a:ext cx="8917678" cy="285033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09344" y="6717768"/>
            <a:ext cx="1852090" cy="67808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8365" y="2651711"/>
            <a:ext cx="2342918" cy="63109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49868" y="2536481"/>
            <a:ext cx="1539680" cy="72380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84569" y="2640278"/>
            <a:ext cx="2251099" cy="63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814944" cy="9416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142857" cy="10285714"/>
            <a:chOff x="0" y="0"/>
            <a:chExt cx="914285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775" y="460295"/>
            <a:ext cx="2136987" cy="436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298" y="1797315"/>
            <a:ext cx="3569916" cy="3569916"/>
            <a:chOff x="605298" y="1797315"/>
            <a:chExt cx="3569916" cy="35699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1797315"/>
              <a:ext cx="3569916" cy="35699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94487" y="2880382"/>
            <a:ext cx="2471604" cy="18990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38095" y="1797315"/>
            <a:ext cx="3569916" cy="3569916"/>
            <a:chOff x="6038095" y="1797315"/>
            <a:chExt cx="3569916" cy="3569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4751" y="1797315"/>
            <a:ext cx="3569916" cy="3569916"/>
            <a:chOff x="11484751" y="1797315"/>
            <a:chExt cx="3569916" cy="3569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298" y="5717697"/>
            <a:ext cx="3569916" cy="3569916"/>
            <a:chOff x="605298" y="5717697"/>
            <a:chExt cx="3569916" cy="35699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9916" y="2880382"/>
            <a:ext cx="1947099" cy="14799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8001" y="2880382"/>
            <a:ext cx="2175128" cy="14971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4963" y="6800763"/>
            <a:ext cx="1950880" cy="14818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38095" y="5717697"/>
            <a:ext cx="3569916" cy="3569916"/>
            <a:chOff x="6038095" y="5717697"/>
            <a:chExt cx="3569916" cy="35699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79440" y="6800763"/>
            <a:ext cx="2562080" cy="15751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84751" y="5746263"/>
            <a:ext cx="3569916" cy="3569916"/>
            <a:chOff x="11484751" y="5746263"/>
            <a:chExt cx="3569916" cy="35699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5746263"/>
              <a:ext cx="3569916" cy="356991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78479" y="6743631"/>
            <a:ext cx="1947093" cy="152567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67664" y="6790189"/>
            <a:ext cx="2098081" cy="2109266"/>
            <a:chOff x="6767664" y="6790189"/>
            <a:chExt cx="2098081" cy="21092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7664" y="6790189"/>
              <a:ext cx="2098081" cy="21092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43386" y="6800771"/>
            <a:ext cx="2045336" cy="2151723"/>
            <a:chOff x="12243386" y="6800771"/>
            <a:chExt cx="2045336" cy="21517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43386" y="6800771"/>
              <a:ext cx="2045336" cy="21517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99410" y="2885876"/>
            <a:ext cx="2066335" cy="2069733"/>
            <a:chOff x="6799410" y="2885876"/>
            <a:chExt cx="2066335" cy="206973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9410" y="2885876"/>
              <a:ext cx="2066335" cy="20697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6688" y="2899444"/>
            <a:ext cx="2028089" cy="2057890"/>
            <a:chOff x="1366688" y="2899444"/>
            <a:chExt cx="2028089" cy="20578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6688" y="2899444"/>
              <a:ext cx="2028089" cy="2057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93552" y="2885916"/>
            <a:ext cx="2095171" cy="2063357"/>
            <a:chOff x="12193552" y="2885916"/>
            <a:chExt cx="2095171" cy="206335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3552" y="2885916"/>
              <a:ext cx="2095171" cy="20633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7389" y="6787647"/>
            <a:ext cx="2105735" cy="2096680"/>
            <a:chOff x="1337389" y="6787647"/>
            <a:chExt cx="2105735" cy="209668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7389" y="6787647"/>
              <a:ext cx="2105735" cy="20966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3066" y="9119041"/>
            <a:ext cx="9913070" cy="526348"/>
            <a:chOff x="9553066" y="9119041"/>
            <a:chExt cx="9913070" cy="526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40000">
              <a:off x="4653790" y="8913126"/>
              <a:ext cx="19826141" cy="10526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40000">
              <a:off x="9553066" y="9119041"/>
              <a:ext cx="9913070" cy="526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98110" y="8705888"/>
            <a:ext cx="7318170" cy="526348"/>
            <a:chOff x="12898110" y="8705888"/>
            <a:chExt cx="7318170" cy="526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80000">
              <a:off x="9296284" y="8499973"/>
              <a:ext cx="14636341" cy="10526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80000">
              <a:off x="12898110" y="8705888"/>
              <a:ext cx="7318170" cy="526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21769"/>
            <a:ext cx="18285714" cy="10285714"/>
            <a:chOff x="0" y="-21769"/>
            <a:chExt cx="18285714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21769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4607" y="806244"/>
            <a:ext cx="7145844" cy="6150837"/>
            <a:chOff x="5384607" y="806244"/>
            <a:chExt cx="7145844" cy="61508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4607" y="806244"/>
              <a:ext cx="7145844" cy="61508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839" y="7049490"/>
            <a:ext cx="15087460" cy="21901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71815" y="785652"/>
            <a:ext cx="6171429" cy="6171429"/>
            <a:chOff x="5871815" y="785652"/>
            <a:chExt cx="617142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1815" y="785652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31748" y="4586917"/>
            <a:ext cx="4777049" cy="9405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83906" y="5384325"/>
            <a:ext cx="2965405" cy="609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3039905" cy="651180"/>
            <a:chOff x="12967721" y="4764231"/>
            <a:chExt cx="3039905" cy="6511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3039905" cy="6511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15335" y="4790259"/>
            <a:ext cx="2995470" cy="67809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8154" y="5384325"/>
            <a:ext cx="346431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65807"/>
            <a:chOff x="2834819" y="4764231"/>
            <a:chExt cx="1990476" cy="6658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658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86547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5523810"/>
            <a:ext cx="568254" cy="27370"/>
            <a:chOff x="8858730" y="552381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552381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27144" y="6631225"/>
            <a:ext cx="8034280" cy="16380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3330" y="3262229"/>
            <a:ext cx="10082664" cy="14350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056485" y="2056161"/>
            <a:ext cx="3314151" cy="802779"/>
            <a:chOff x="5056485" y="2056161"/>
            <a:chExt cx="3314151" cy="8027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485" y="2056161"/>
              <a:ext cx="3314151" cy="802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8934" y="2133742"/>
            <a:ext cx="2043642" cy="6521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87236" y="4555568"/>
            <a:ext cx="2757009" cy="1174578"/>
            <a:chOff x="7787236" y="4555568"/>
            <a:chExt cx="2757009" cy="11745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7236" y="4555568"/>
              <a:ext cx="2757009" cy="11745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3856" y="4638199"/>
            <a:ext cx="2142372" cy="10971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31220" y="4741467"/>
            <a:ext cx="3314151" cy="802779"/>
            <a:chOff x="2331220" y="4741467"/>
            <a:chExt cx="3314151" cy="8027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1220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7344" y="4819049"/>
            <a:ext cx="1762613" cy="7237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56485" y="7734594"/>
            <a:ext cx="3314151" cy="802779"/>
            <a:chOff x="5056485" y="7734594"/>
            <a:chExt cx="3314151" cy="8027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485" y="7734594"/>
              <a:ext cx="3314151" cy="8027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8935" y="7812173"/>
            <a:ext cx="1884775" cy="7237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84654" y="7760740"/>
            <a:ext cx="3314151" cy="802779"/>
            <a:chOff x="9884654" y="7760740"/>
            <a:chExt cx="3314151" cy="8027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654" y="7760740"/>
              <a:ext cx="3314151" cy="80277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87144" y="7838325"/>
            <a:ext cx="1926604" cy="6636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39214" y="4741467"/>
            <a:ext cx="3314151" cy="802779"/>
            <a:chOff x="12539214" y="4741467"/>
            <a:chExt cx="3314151" cy="8027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9214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41620" y="4819049"/>
            <a:ext cx="2097270" cy="7237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884654" y="2056161"/>
            <a:ext cx="3314151" cy="802779"/>
            <a:chOff x="9884654" y="2056161"/>
            <a:chExt cx="3314151" cy="8027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654" y="2056161"/>
              <a:ext cx="3314151" cy="80277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87144" y="2133744"/>
            <a:ext cx="2043404" cy="663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2"/>
            <a:ext cx="10082664" cy="14350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62352" y="3241016"/>
            <a:ext cx="4000000" cy="802286"/>
            <a:chOff x="3862352" y="3241016"/>
            <a:chExt cx="4000000" cy="802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235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25805" y="3375243"/>
            <a:ext cx="2749194" cy="6171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14862" y="3241016"/>
            <a:ext cx="4000000" cy="802286"/>
            <a:chOff x="10314862" y="3241016"/>
            <a:chExt cx="4000000" cy="802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1486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78314" y="3375243"/>
            <a:ext cx="2927528" cy="6171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905338" y="4969461"/>
            <a:ext cx="2819048" cy="2819048"/>
            <a:chOff x="10905338" y="4969461"/>
            <a:chExt cx="2819048" cy="28190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5338" y="4969461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72148" y="5123810"/>
            <a:ext cx="1780409" cy="2683747"/>
            <a:chOff x="4972148" y="5123810"/>
            <a:chExt cx="1780409" cy="26837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2148" y="5123810"/>
              <a:ext cx="1780409" cy="26837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21905" y="4745147"/>
            <a:ext cx="1120952" cy="616504"/>
            <a:chOff x="3921905" y="4745147"/>
            <a:chExt cx="1120952" cy="6165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1905" y="4745147"/>
              <a:ext cx="1120952" cy="616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0000" y="4895105"/>
            <a:ext cx="152381" cy="52292"/>
            <a:chOff x="4900000" y="4895105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0000" y="4895105"/>
              <a:ext cx="152381" cy="522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4764" y="4771178"/>
            <a:ext cx="1004670" cy="6209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3334" y="5670234"/>
            <a:ext cx="4630367" cy="10361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98095" y="7055105"/>
            <a:ext cx="152381" cy="52292"/>
            <a:chOff x="4898095" y="7055105"/>
            <a:chExt cx="152381" cy="522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8095" y="7055105"/>
              <a:ext cx="152381" cy="522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50476" y="4743243"/>
            <a:ext cx="1620887" cy="618408"/>
            <a:chOff x="12250476" y="4743243"/>
            <a:chExt cx="1620887" cy="6184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0476" y="4743243"/>
              <a:ext cx="1620887" cy="61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50476" y="4893200"/>
            <a:ext cx="152381" cy="52292"/>
            <a:chOff x="12250476" y="4893200"/>
            <a:chExt cx="152381" cy="522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0476" y="4893200"/>
              <a:ext cx="152381" cy="522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7080" y="4771964"/>
            <a:ext cx="1441185" cy="6780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80954" y="5670234"/>
            <a:ext cx="3577024" cy="10361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58095" y="7062724"/>
            <a:ext cx="152381" cy="52292"/>
            <a:chOff x="12258095" y="7062724"/>
            <a:chExt cx="152381" cy="522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8095" y="7062724"/>
              <a:ext cx="152381" cy="5229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1906" y="2929534"/>
            <a:ext cx="10516881" cy="57903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2"/>
            <a:ext cx="12679121" cy="15708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790476" y="4385128"/>
            <a:ext cx="6171429" cy="4429213"/>
            <a:chOff x="5790476" y="4385128"/>
            <a:chExt cx="6171429" cy="442921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0476" y="4385128"/>
              <a:ext cx="6171429" cy="442921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5715" y="6860824"/>
            <a:ext cx="4557710" cy="52897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85715" y="6860824"/>
            <a:ext cx="3650624" cy="106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339459" cy="9428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8" y="5612891"/>
            <a:ext cx="4054253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136166" cy="67849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8363" y="5612891"/>
            <a:ext cx="410810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19434"/>
            <a:chOff x="2834819" y="4764231"/>
            <a:chExt cx="1990476" cy="6194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19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34708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57817" y="3694218"/>
            <a:ext cx="3770522" cy="3770522"/>
            <a:chOff x="5457817" y="3694218"/>
            <a:chExt cx="3770522" cy="3770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817" y="3694218"/>
              <a:ext cx="3770522" cy="37705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57245" y="7574621"/>
            <a:ext cx="3762872" cy="19504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35925" y="2588132"/>
            <a:ext cx="2680405" cy="5790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3973" y="1714392"/>
            <a:ext cx="2741741" cy="2741741"/>
            <a:chOff x="1543973" y="1714392"/>
            <a:chExt cx="2741741" cy="2741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3973" y="1714392"/>
              <a:ext cx="2741741" cy="2741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3761" y="5748536"/>
            <a:ext cx="2571953" cy="2571953"/>
            <a:chOff x="1713761" y="5748536"/>
            <a:chExt cx="2571953" cy="2571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3761" y="5748536"/>
              <a:ext cx="2571953" cy="25719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54235" y="1970229"/>
            <a:ext cx="2485904" cy="2485904"/>
            <a:chOff x="13554235" y="1970229"/>
            <a:chExt cx="2485904" cy="24859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54235" y="1970229"/>
              <a:ext cx="2485904" cy="2485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33643" y="5748536"/>
            <a:ext cx="2660936" cy="2660936"/>
            <a:chOff x="13533643" y="5748536"/>
            <a:chExt cx="2660936" cy="26609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33643" y="5748536"/>
              <a:ext cx="2660936" cy="26609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4072289"/>
            <a:ext cx="3352493" cy="3352493"/>
            <a:chOff x="9142857" y="4072289"/>
            <a:chExt cx="3352493" cy="33524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4072289"/>
              <a:ext cx="3352493" cy="33524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55877" y="7574620"/>
            <a:ext cx="2548719" cy="10514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3277" y="4543754"/>
            <a:ext cx="4013710" cy="10361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8388" y="8483830"/>
            <a:ext cx="3715967" cy="10361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47655" y="4543754"/>
            <a:ext cx="3754300" cy="10361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47620" y="8483830"/>
            <a:ext cx="3220367" cy="1051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4</cp:revision>
  <dcterms:created xsi:type="dcterms:W3CDTF">2022-10-05T12:05:24Z</dcterms:created>
  <dcterms:modified xsi:type="dcterms:W3CDTF">2022-10-06T01:03:28Z</dcterms:modified>
</cp:coreProperties>
</file>